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937C785E-8760-4222-B5ED-BB4919CD8B40}"/>
    <pc:docChg chg="delSld">
      <pc:chgData name="Weaver, Adelyn" userId="de4deace-e7eb-4662-9c1a-11696a47ec21" providerId="ADAL" clId="{937C785E-8760-4222-B5ED-BB4919CD8B40}" dt="2025-10-01T16:47:44.660" v="44" actId="47"/>
      <pc:docMkLst>
        <pc:docMk/>
      </pc:docMkLst>
      <pc:sldChg chg="del">
        <pc:chgData name="Weaver, Adelyn" userId="de4deace-e7eb-4662-9c1a-11696a47ec21" providerId="ADAL" clId="{937C785E-8760-4222-B5ED-BB4919CD8B40}" dt="2025-10-01T16:46:53.655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937C785E-8760-4222-B5ED-BB4919CD8B40}" dt="2025-10-01T16:46:55.539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937C785E-8760-4222-B5ED-BB4919CD8B40}" dt="2025-10-01T16:47:44.660" v="4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937C785E-8760-4222-B5ED-BB4919CD8B40}" dt="2025-10-01T16:47:42.963" v="43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937C785E-8760-4222-B5ED-BB4919CD8B40}" dt="2025-10-01T16:47:42.633" v="42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937C785E-8760-4222-B5ED-BB4919CD8B40}" dt="2025-10-01T16:47:42.329" v="41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937C785E-8760-4222-B5ED-BB4919CD8B40}" dt="2025-10-01T16:47:41.596" v="40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937C785E-8760-4222-B5ED-BB4919CD8B40}" dt="2025-10-01T16:47:41.342" v="3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937C785E-8760-4222-B5ED-BB4919CD8B40}" dt="2025-10-01T16:47:40.480" v="38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937C785E-8760-4222-B5ED-BB4919CD8B40}" dt="2025-10-01T16:47:39.974" v="37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937C785E-8760-4222-B5ED-BB4919CD8B40}" dt="2025-10-01T16:47:38.834" v="36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937C785E-8760-4222-B5ED-BB4919CD8B40}" dt="2025-10-01T16:47:38.050" v="35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937C785E-8760-4222-B5ED-BB4919CD8B40}" dt="2025-10-01T16:47:37.271" v="33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937C785E-8760-4222-B5ED-BB4919CD8B40}" dt="2025-10-01T16:47:36.853" v="32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937C785E-8760-4222-B5ED-BB4919CD8B40}" dt="2025-10-01T16:47:36.596" v="31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937C785E-8760-4222-B5ED-BB4919CD8B40}" dt="2025-10-01T16:47:35.720" v="30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937C785E-8760-4222-B5ED-BB4919CD8B40}" dt="2025-10-01T16:47:34.968" v="2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937C785E-8760-4222-B5ED-BB4919CD8B40}" dt="2025-10-01T16:47:34.418" v="28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937C785E-8760-4222-B5ED-BB4919CD8B40}" dt="2025-10-01T16:47:33.878" v="27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937C785E-8760-4222-B5ED-BB4919CD8B40}" dt="2025-10-01T16:47:31.933" v="25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937C785E-8760-4222-B5ED-BB4919CD8B40}" dt="2025-10-01T16:47:19.841" v="21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937C785E-8760-4222-B5ED-BB4919CD8B40}" dt="2025-10-01T16:47:20.375" v="22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937C785E-8760-4222-B5ED-BB4919CD8B40}" dt="2025-10-01T16:47:19.508" v="20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937C785E-8760-4222-B5ED-BB4919CD8B40}" dt="2025-10-01T16:47:37.558" v="3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937C785E-8760-4222-B5ED-BB4919CD8B40}" dt="2025-10-01T16:47:18.997" v="1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937C785E-8760-4222-B5ED-BB4919CD8B40}" dt="2025-10-01T16:47:18.587" v="18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937C785E-8760-4222-B5ED-BB4919CD8B40}" dt="2025-10-01T16:47:17.856" v="17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937C785E-8760-4222-B5ED-BB4919CD8B40}" dt="2025-10-01T16:47:17.383" v="16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937C785E-8760-4222-B5ED-BB4919CD8B40}" dt="2025-10-01T16:47:16.506" v="15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937C785E-8760-4222-B5ED-BB4919CD8B40}" dt="2025-10-01T16:47:14.185" v="12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937C785E-8760-4222-B5ED-BB4919CD8B40}" dt="2025-10-01T16:47:13.648" v="11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937C785E-8760-4222-B5ED-BB4919CD8B40}" dt="2025-10-01T16:47:12.933" v="10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937C785E-8760-4222-B5ED-BB4919CD8B40}" dt="2025-10-01T16:47:11.935" v="9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937C785E-8760-4222-B5ED-BB4919CD8B40}" dt="2025-10-01T16:47:11.396" v="8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937C785E-8760-4222-B5ED-BB4919CD8B40}" dt="2025-10-01T16:47:10.734" v="7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937C785E-8760-4222-B5ED-BB4919CD8B40}" dt="2025-10-01T16:47:09.916" v="6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937C785E-8760-4222-B5ED-BB4919CD8B40}" dt="2025-10-01T16:47:09.415" v="5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937C785E-8760-4222-B5ED-BB4919CD8B40}" dt="2025-10-01T16:47:04.628" v="4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937C785E-8760-4222-B5ED-BB4919CD8B40}" dt="2025-10-01T16:47:31.340" v="23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937C785E-8760-4222-B5ED-BB4919CD8B40}" dt="2025-10-01T16:47:31.707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937C785E-8760-4222-B5ED-BB4919CD8B40}" dt="2025-10-01T16:47:32.578" v="26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937C785E-8760-4222-B5ED-BB4919CD8B40}" dt="2025-10-01T16:47:14.583" v="13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937C785E-8760-4222-B5ED-BB4919CD8B40}" dt="2025-10-01T16:47:15.459" v="14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937C785E-8760-4222-B5ED-BB4919CD8B40}" dt="2025-10-01T16:47:03.809" v="3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937C785E-8760-4222-B5ED-BB4919CD8B40}" dt="2025-10-01T16:47:03.078" v="2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D0BA2-119D-1B7E-0A94-EF2183307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08DF75-3899-CFD5-DB65-668A6084EE89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DCBA205-F42D-7B52-531E-418338F535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10910A-1CBA-7416-2B2F-C5F135E0F6C5}"/>
              </a:ext>
            </a:extLst>
          </p:cNvPr>
          <p:cNvSpPr txBox="1"/>
          <p:nvPr/>
        </p:nvSpPr>
        <p:spPr>
          <a:xfrm>
            <a:off x="1035324" y="1426398"/>
            <a:ext cx="57017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Assignment Task List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E77FF2-CBAD-BC31-E447-2A1A17947901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A491CC-2B45-10CA-04E7-844688CDFF54}"/>
              </a:ext>
            </a:extLst>
          </p:cNvPr>
          <p:cNvSpPr/>
          <p:nvPr/>
        </p:nvSpPr>
        <p:spPr>
          <a:xfrm>
            <a:off x="544166" y="2283768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CC495A2-1885-14D1-B189-CBB0B58C734E}"/>
              </a:ext>
            </a:extLst>
          </p:cNvPr>
          <p:cNvSpPr/>
          <p:nvPr/>
        </p:nvSpPr>
        <p:spPr>
          <a:xfrm>
            <a:off x="3978138" y="2283768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  <a:endParaRPr lang="en-US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EC4B59-FBAB-D2A4-4413-A29A8FB5E1B7}"/>
              </a:ext>
            </a:extLst>
          </p:cNvPr>
          <p:cNvSpPr/>
          <p:nvPr/>
        </p:nvSpPr>
        <p:spPr>
          <a:xfrm>
            <a:off x="544166" y="4715922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  <a:endParaRPr lang="en-US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D96BD1-9FAB-1AA1-A800-2C1B5D2D4C4C}"/>
              </a:ext>
            </a:extLst>
          </p:cNvPr>
          <p:cNvSpPr/>
          <p:nvPr/>
        </p:nvSpPr>
        <p:spPr>
          <a:xfrm>
            <a:off x="3978138" y="4715921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  <a:endParaRPr lang="en-US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E501D-33E3-0A2C-1DF0-E6E975BFF24F}"/>
              </a:ext>
            </a:extLst>
          </p:cNvPr>
          <p:cNvSpPr/>
          <p:nvPr/>
        </p:nvSpPr>
        <p:spPr>
          <a:xfrm>
            <a:off x="544166" y="7148076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  <a:endParaRPr lang="en-US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861E97-14FF-9C5F-389E-D4683B352FC3}"/>
              </a:ext>
            </a:extLst>
          </p:cNvPr>
          <p:cNvSpPr/>
          <p:nvPr/>
        </p:nvSpPr>
        <p:spPr>
          <a:xfrm>
            <a:off x="3978138" y="7148074"/>
            <a:ext cx="3250096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rgbClr val="004022"/>
                </a:solidFill>
                <a:latin typeface="Orgon Slab" panose="02000503000000020004" pitchFamily="50" charset="0"/>
              </a:rPr>
              <a:t>Course:</a:t>
            </a:r>
            <a:endParaRPr lang="en-US" dirty="0">
              <a:solidFill>
                <a:srgbClr val="004022"/>
              </a:solidFill>
              <a:latin typeface="Orgon Slab" panose="02000503000000020004" pitchFamily="50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A5C0A8-B1C0-8800-6685-9D25383137DB}"/>
              </a:ext>
            </a:extLst>
          </p:cNvPr>
          <p:cNvSpPr/>
          <p:nvPr/>
        </p:nvSpPr>
        <p:spPr>
          <a:xfrm>
            <a:off x="544166" y="2812708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856F256-AFD0-7B89-1FB8-E448036540CB}"/>
              </a:ext>
            </a:extLst>
          </p:cNvPr>
          <p:cNvSpPr/>
          <p:nvPr/>
        </p:nvSpPr>
        <p:spPr>
          <a:xfrm>
            <a:off x="544166" y="3250029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ABD655-6563-4F2B-5FC7-BF4BCE6FB02B}"/>
              </a:ext>
            </a:extLst>
          </p:cNvPr>
          <p:cNvSpPr/>
          <p:nvPr/>
        </p:nvSpPr>
        <p:spPr>
          <a:xfrm>
            <a:off x="544166" y="3687350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2DAA73-4F3D-B16E-D455-CF9485901619}"/>
              </a:ext>
            </a:extLst>
          </p:cNvPr>
          <p:cNvSpPr/>
          <p:nvPr/>
        </p:nvSpPr>
        <p:spPr>
          <a:xfrm>
            <a:off x="544166" y="4124671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351AD63-3758-7BE3-5353-96D0D76F3A47}"/>
              </a:ext>
            </a:extLst>
          </p:cNvPr>
          <p:cNvSpPr/>
          <p:nvPr/>
        </p:nvSpPr>
        <p:spPr>
          <a:xfrm>
            <a:off x="3978138" y="2812708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141ED1-4453-8EDF-02B7-B5C4358F206D}"/>
              </a:ext>
            </a:extLst>
          </p:cNvPr>
          <p:cNvSpPr/>
          <p:nvPr/>
        </p:nvSpPr>
        <p:spPr>
          <a:xfrm>
            <a:off x="3978138" y="3250029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8F3E91-B52B-2C89-B1FA-94910AE7B495}"/>
              </a:ext>
            </a:extLst>
          </p:cNvPr>
          <p:cNvSpPr/>
          <p:nvPr/>
        </p:nvSpPr>
        <p:spPr>
          <a:xfrm>
            <a:off x="3978138" y="3687350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3D35194-13D4-D88F-FE34-C489365FAA63}"/>
              </a:ext>
            </a:extLst>
          </p:cNvPr>
          <p:cNvSpPr/>
          <p:nvPr/>
        </p:nvSpPr>
        <p:spPr>
          <a:xfrm>
            <a:off x="3978138" y="4124671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A3656E4-15F2-397C-930C-835880276ED3}"/>
              </a:ext>
            </a:extLst>
          </p:cNvPr>
          <p:cNvSpPr/>
          <p:nvPr/>
        </p:nvSpPr>
        <p:spPr>
          <a:xfrm>
            <a:off x="544166" y="5318572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C917E3B-DDA7-5D20-08B2-CBC360EE7771}"/>
              </a:ext>
            </a:extLst>
          </p:cNvPr>
          <p:cNvSpPr/>
          <p:nvPr/>
        </p:nvSpPr>
        <p:spPr>
          <a:xfrm>
            <a:off x="544166" y="5755893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F0EBA51-827F-D3C3-E140-8BD3E3897B1F}"/>
              </a:ext>
            </a:extLst>
          </p:cNvPr>
          <p:cNvSpPr/>
          <p:nvPr/>
        </p:nvSpPr>
        <p:spPr>
          <a:xfrm>
            <a:off x="544166" y="6193214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C93F12-5EE8-90D1-C14F-47D772AC05FE}"/>
              </a:ext>
            </a:extLst>
          </p:cNvPr>
          <p:cNvSpPr/>
          <p:nvPr/>
        </p:nvSpPr>
        <p:spPr>
          <a:xfrm>
            <a:off x="544166" y="6630535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56D59B-986B-59A5-DB83-60406EF7D5DE}"/>
              </a:ext>
            </a:extLst>
          </p:cNvPr>
          <p:cNvSpPr/>
          <p:nvPr/>
        </p:nvSpPr>
        <p:spPr>
          <a:xfrm>
            <a:off x="3978138" y="5318572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1F97046-05B1-4CE2-5828-C6FA1FF3FE70}"/>
              </a:ext>
            </a:extLst>
          </p:cNvPr>
          <p:cNvSpPr/>
          <p:nvPr/>
        </p:nvSpPr>
        <p:spPr>
          <a:xfrm>
            <a:off x="3978138" y="5755893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A44716D-F68E-278E-BF82-CD7ECBBEE8A9}"/>
              </a:ext>
            </a:extLst>
          </p:cNvPr>
          <p:cNvSpPr/>
          <p:nvPr/>
        </p:nvSpPr>
        <p:spPr>
          <a:xfrm>
            <a:off x="3978138" y="6193214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A12402C-AD73-DC24-16FC-479D0A63B440}"/>
              </a:ext>
            </a:extLst>
          </p:cNvPr>
          <p:cNvSpPr/>
          <p:nvPr/>
        </p:nvSpPr>
        <p:spPr>
          <a:xfrm>
            <a:off x="3978138" y="6630535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D02D6E-77FA-480D-EB7D-A43E087A2C3B}"/>
              </a:ext>
            </a:extLst>
          </p:cNvPr>
          <p:cNvSpPr/>
          <p:nvPr/>
        </p:nvSpPr>
        <p:spPr>
          <a:xfrm>
            <a:off x="544166" y="7665617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B765390-6ECF-6F61-E910-5310DDB85BE4}"/>
              </a:ext>
            </a:extLst>
          </p:cNvPr>
          <p:cNvSpPr/>
          <p:nvPr/>
        </p:nvSpPr>
        <p:spPr>
          <a:xfrm>
            <a:off x="544166" y="8102938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39A37A5-5930-7643-193B-47E20E3E302B}"/>
              </a:ext>
            </a:extLst>
          </p:cNvPr>
          <p:cNvSpPr/>
          <p:nvPr/>
        </p:nvSpPr>
        <p:spPr>
          <a:xfrm>
            <a:off x="544166" y="8540259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6A88FF9-EF0F-667A-6F5F-26FAB07B36C2}"/>
              </a:ext>
            </a:extLst>
          </p:cNvPr>
          <p:cNvSpPr/>
          <p:nvPr/>
        </p:nvSpPr>
        <p:spPr>
          <a:xfrm>
            <a:off x="544166" y="8977580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A598AAC-B40F-35EF-E062-C7F0206D46E8}"/>
              </a:ext>
            </a:extLst>
          </p:cNvPr>
          <p:cNvSpPr/>
          <p:nvPr/>
        </p:nvSpPr>
        <p:spPr>
          <a:xfrm>
            <a:off x="3978138" y="7719333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AA733B8-5A77-6E99-C429-E738292BA859}"/>
              </a:ext>
            </a:extLst>
          </p:cNvPr>
          <p:cNvSpPr/>
          <p:nvPr/>
        </p:nvSpPr>
        <p:spPr>
          <a:xfrm>
            <a:off x="3978138" y="8156654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18119F-306F-EF19-5EDF-EE0E8AADEBF9}"/>
              </a:ext>
            </a:extLst>
          </p:cNvPr>
          <p:cNvSpPr/>
          <p:nvPr/>
        </p:nvSpPr>
        <p:spPr>
          <a:xfrm>
            <a:off x="3978138" y="8593975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79A7B1F-5E32-A8BD-DFE2-5A2B9AEFD07D}"/>
              </a:ext>
            </a:extLst>
          </p:cNvPr>
          <p:cNvSpPr/>
          <p:nvPr/>
        </p:nvSpPr>
        <p:spPr>
          <a:xfrm>
            <a:off x="3978138" y="9031296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13CEDA4-89EA-A7D2-58CE-2BD43D8C2A50}"/>
              </a:ext>
            </a:extLst>
          </p:cNvPr>
          <p:cNvCxnSpPr>
            <a:cxnSpLocks/>
          </p:cNvCxnSpPr>
          <p:nvPr/>
        </p:nvCxnSpPr>
        <p:spPr>
          <a:xfrm>
            <a:off x="887896" y="3077751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AEDB4BC-87FB-9C0F-5DF3-616F7EFF6E6F}"/>
              </a:ext>
            </a:extLst>
          </p:cNvPr>
          <p:cNvCxnSpPr>
            <a:cxnSpLocks/>
          </p:cNvCxnSpPr>
          <p:nvPr/>
        </p:nvCxnSpPr>
        <p:spPr>
          <a:xfrm>
            <a:off x="887896" y="3515072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570B058-9AC0-6826-6511-FB2AF2D85D00}"/>
              </a:ext>
            </a:extLst>
          </p:cNvPr>
          <p:cNvCxnSpPr>
            <a:cxnSpLocks/>
          </p:cNvCxnSpPr>
          <p:nvPr/>
        </p:nvCxnSpPr>
        <p:spPr>
          <a:xfrm>
            <a:off x="887896" y="3955638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E0786A6-3EF7-1173-421A-6E6731462CDB}"/>
              </a:ext>
            </a:extLst>
          </p:cNvPr>
          <p:cNvCxnSpPr>
            <a:cxnSpLocks/>
          </p:cNvCxnSpPr>
          <p:nvPr/>
        </p:nvCxnSpPr>
        <p:spPr>
          <a:xfrm>
            <a:off x="887896" y="4389714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D504F2E-7680-E935-1BD5-8AABF2A4FE12}"/>
              </a:ext>
            </a:extLst>
          </p:cNvPr>
          <p:cNvCxnSpPr>
            <a:cxnSpLocks/>
          </p:cNvCxnSpPr>
          <p:nvPr/>
        </p:nvCxnSpPr>
        <p:spPr>
          <a:xfrm>
            <a:off x="4321868" y="3061117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EEF3BF2-96CE-8A15-070A-59700FF02406}"/>
              </a:ext>
            </a:extLst>
          </p:cNvPr>
          <p:cNvCxnSpPr>
            <a:cxnSpLocks/>
          </p:cNvCxnSpPr>
          <p:nvPr/>
        </p:nvCxnSpPr>
        <p:spPr>
          <a:xfrm>
            <a:off x="4321868" y="3498438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9C56D69-2D11-1BB7-2D3C-0A4DBEEC80B6}"/>
              </a:ext>
            </a:extLst>
          </p:cNvPr>
          <p:cNvCxnSpPr>
            <a:cxnSpLocks/>
          </p:cNvCxnSpPr>
          <p:nvPr/>
        </p:nvCxnSpPr>
        <p:spPr>
          <a:xfrm>
            <a:off x="4321868" y="3939004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159BC524-0707-22A3-DC8D-B79F6BBB4F17}"/>
              </a:ext>
            </a:extLst>
          </p:cNvPr>
          <p:cNvCxnSpPr>
            <a:cxnSpLocks/>
          </p:cNvCxnSpPr>
          <p:nvPr/>
        </p:nvCxnSpPr>
        <p:spPr>
          <a:xfrm>
            <a:off x="4321868" y="4373080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81233A8-4D0F-B760-92BB-390D3546D293}"/>
              </a:ext>
            </a:extLst>
          </p:cNvPr>
          <p:cNvCxnSpPr>
            <a:cxnSpLocks/>
          </p:cNvCxnSpPr>
          <p:nvPr/>
        </p:nvCxnSpPr>
        <p:spPr>
          <a:xfrm>
            <a:off x="887896" y="5580096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E5EDB26-BC56-F0F1-B8B0-B24ADB619952}"/>
              </a:ext>
            </a:extLst>
          </p:cNvPr>
          <p:cNvCxnSpPr>
            <a:cxnSpLocks/>
          </p:cNvCxnSpPr>
          <p:nvPr/>
        </p:nvCxnSpPr>
        <p:spPr>
          <a:xfrm>
            <a:off x="887896" y="6017417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D10C7CC-D98E-3E78-556F-A80330282E4D}"/>
              </a:ext>
            </a:extLst>
          </p:cNvPr>
          <p:cNvCxnSpPr>
            <a:cxnSpLocks/>
          </p:cNvCxnSpPr>
          <p:nvPr/>
        </p:nvCxnSpPr>
        <p:spPr>
          <a:xfrm>
            <a:off x="887896" y="6457983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6AB44C5-3B2F-CCB4-06B9-EC6FAB10A81F}"/>
              </a:ext>
            </a:extLst>
          </p:cNvPr>
          <p:cNvCxnSpPr>
            <a:cxnSpLocks/>
          </p:cNvCxnSpPr>
          <p:nvPr/>
        </p:nvCxnSpPr>
        <p:spPr>
          <a:xfrm>
            <a:off x="887896" y="6892059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6BCA86D-CFCE-489F-7B6B-FA03248F446C}"/>
              </a:ext>
            </a:extLst>
          </p:cNvPr>
          <p:cNvCxnSpPr>
            <a:cxnSpLocks/>
          </p:cNvCxnSpPr>
          <p:nvPr/>
        </p:nvCxnSpPr>
        <p:spPr>
          <a:xfrm>
            <a:off x="887896" y="7930660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6975643-80A0-8167-CE6C-8D98161C2408}"/>
              </a:ext>
            </a:extLst>
          </p:cNvPr>
          <p:cNvCxnSpPr>
            <a:cxnSpLocks/>
          </p:cNvCxnSpPr>
          <p:nvPr/>
        </p:nvCxnSpPr>
        <p:spPr>
          <a:xfrm>
            <a:off x="887896" y="8367981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DE14B60-CD3B-1B50-04CA-2A837F62AA23}"/>
              </a:ext>
            </a:extLst>
          </p:cNvPr>
          <p:cNvCxnSpPr>
            <a:cxnSpLocks/>
          </p:cNvCxnSpPr>
          <p:nvPr/>
        </p:nvCxnSpPr>
        <p:spPr>
          <a:xfrm>
            <a:off x="887896" y="8808547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54BC4AA-A7ED-A027-B22D-303D1705209F}"/>
              </a:ext>
            </a:extLst>
          </p:cNvPr>
          <p:cNvCxnSpPr>
            <a:cxnSpLocks/>
          </p:cNvCxnSpPr>
          <p:nvPr/>
        </p:nvCxnSpPr>
        <p:spPr>
          <a:xfrm>
            <a:off x="887896" y="9242623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CBC0A86-3D78-575F-EC9E-CD887356F9FF}"/>
              </a:ext>
            </a:extLst>
          </p:cNvPr>
          <p:cNvCxnSpPr>
            <a:cxnSpLocks/>
          </p:cNvCxnSpPr>
          <p:nvPr/>
        </p:nvCxnSpPr>
        <p:spPr>
          <a:xfrm>
            <a:off x="4321868" y="5580096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8D984944-8912-E606-7B00-0F5F364AFA7E}"/>
              </a:ext>
            </a:extLst>
          </p:cNvPr>
          <p:cNvCxnSpPr>
            <a:cxnSpLocks/>
          </p:cNvCxnSpPr>
          <p:nvPr/>
        </p:nvCxnSpPr>
        <p:spPr>
          <a:xfrm>
            <a:off x="4321868" y="6017417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E34D313-1376-DC9F-1866-CCF2EB1A67ED}"/>
              </a:ext>
            </a:extLst>
          </p:cNvPr>
          <p:cNvCxnSpPr>
            <a:cxnSpLocks/>
          </p:cNvCxnSpPr>
          <p:nvPr/>
        </p:nvCxnSpPr>
        <p:spPr>
          <a:xfrm>
            <a:off x="4321868" y="6457983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A82C260-0BAD-667E-B0FC-342D07506F53}"/>
              </a:ext>
            </a:extLst>
          </p:cNvPr>
          <p:cNvCxnSpPr>
            <a:cxnSpLocks/>
          </p:cNvCxnSpPr>
          <p:nvPr/>
        </p:nvCxnSpPr>
        <p:spPr>
          <a:xfrm>
            <a:off x="4321868" y="6892059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94B0D5D-320B-4000-F46C-D328587EBAFD}"/>
              </a:ext>
            </a:extLst>
          </p:cNvPr>
          <p:cNvCxnSpPr>
            <a:cxnSpLocks/>
          </p:cNvCxnSpPr>
          <p:nvPr/>
        </p:nvCxnSpPr>
        <p:spPr>
          <a:xfrm>
            <a:off x="4321868" y="7966416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E8A47AA-4ACB-598F-AC6E-9FDF85178F03}"/>
              </a:ext>
            </a:extLst>
          </p:cNvPr>
          <p:cNvCxnSpPr>
            <a:cxnSpLocks/>
          </p:cNvCxnSpPr>
          <p:nvPr/>
        </p:nvCxnSpPr>
        <p:spPr>
          <a:xfrm>
            <a:off x="4321868" y="8403737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757759B-65DA-076A-9477-1523A8296B82}"/>
              </a:ext>
            </a:extLst>
          </p:cNvPr>
          <p:cNvCxnSpPr>
            <a:cxnSpLocks/>
          </p:cNvCxnSpPr>
          <p:nvPr/>
        </p:nvCxnSpPr>
        <p:spPr>
          <a:xfrm>
            <a:off x="4321868" y="8844303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1234D95-E293-20F8-00EB-865853AB01DF}"/>
              </a:ext>
            </a:extLst>
          </p:cNvPr>
          <p:cNvCxnSpPr>
            <a:cxnSpLocks/>
          </p:cNvCxnSpPr>
          <p:nvPr/>
        </p:nvCxnSpPr>
        <p:spPr>
          <a:xfrm>
            <a:off x="4321868" y="9278379"/>
            <a:ext cx="290636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9ABDBF4D-14C1-6CD9-5540-E3DC7C886E69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905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E7DB8-011C-E170-18B0-83495AA00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90BF52E-B55D-8F32-4478-0E22F681673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FAA5BCC1-6C12-7D56-8C6D-A3DEE9B248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8449238-F14E-4338-219E-0624EFAD7CB8}"/>
              </a:ext>
            </a:extLst>
          </p:cNvPr>
          <p:cNvSpPr txBox="1"/>
          <p:nvPr/>
        </p:nvSpPr>
        <p:spPr>
          <a:xfrm>
            <a:off x="1035324" y="1426398"/>
            <a:ext cx="57017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Assignment Task List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012B85-0521-8F88-E325-B2242EE9711F}"/>
              </a:ext>
            </a:extLst>
          </p:cNvPr>
          <p:cNvSpPr txBox="1"/>
          <p:nvPr/>
        </p:nvSpPr>
        <p:spPr>
          <a:xfrm>
            <a:off x="1114011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4798F6-C974-8B2F-15FE-74F432504206}"/>
              </a:ext>
            </a:extLst>
          </p:cNvPr>
          <p:cNvSpPr txBox="1"/>
          <p:nvPr/>
        </p:nvSpPr>
        <p:spPr>
          <a:xfrm>
            <a:off x="2281645" y="2195839"/>
            <a:ext cx="3220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Week: ____________________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E2D789-0D62-2FB0-DAC3-EF6940DE22E5}"/>
              </a:ext>
            </a:extLst>
          </p:cNvPr>
          <p:cNvSpPr/>
          <p:nvPr/>
        </p:nvSpPr>
        <p:spPr>
          <a:xfrm>
            <a:off x="360907" y="2931978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A5E129-7C3F-1AFC-6891-540D9D04B35B}"/>
              </a:ext>
            </a:extLst>
          </p:cNvPr>
          <p:cNvSpPr/>
          <p:nvPr/>
        </p:nvSpPr>
        <p:spPr>
          <a:xfrm>
            <a:off x="360907" y="3369299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9A6A2E-7AC9-BBE5-3693-9C5BBD32C0A9}"/>
              </a:ext>
            </a:extLst>
          </p:cNvPr>
          <p:cNvSpPr/>
          <p:nvPr/>
        </p:nvSpPr>
        <p:spPr>
          <a:xfrm>
            <a:off x="360907" y="3806620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AE15280-5BDA-BC88-AF39-EF18129F13DC}"/>
              </a:ext>
            </a:extLst>
          </p:cNvPr>
          <p:cNvSpPr/>
          <p:nvPr/>
        </p:nvSpPr>
        <p:spPr>
          <a:xfrm>
            <a:off x="360907" y="4243941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D7A725B-AC9C-DC5A-8903-34C73E13F19A}"/>
              </a:ext>
            </a:extLst>
          </p:cNvPr>
          <p:cNvSpPr/>
          <p:nvPr/>
        </p:nvSpPr>
        <p:spPr>
          <a:xfrm>
            <a:off x="360907" y="4648132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8139668-2A43-CE35-5BA3-0EC1EC73C7C4}"/>
              </a:ext>
            </a:extLst>
          </p:cNvPr>
          <p:cNvSpPr/>
          <p:nvPr/>
        </p:nvSpPr>
        <p:spPr>
          <a:xfrm>
            <a:off x="360907" y="5085453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BC72ED4-4340-E605-5B32-C98698A86C7F}"/>
              </a:ext>
            </a:extLst>
          </p:cNvPr>
          <p:cNvSpPr/>
          <p:nvPr/>
        </p:nvSpPr>
        <p:spPr>
          <a:xfrm>
            <a:off x="360907" y="5522774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8B4D71C-A2AD-9EA3-7A11-0FF0868D2046}"/>
              </a:ext>
            </a:extLst>
          </p:cNvPr>
          <p:cNvSpPr/>
          <p:nvPr/>
        </p:nvSpPr>
        <p:spPr>
          <a:xfrm>
            <a:off x="360907" y="5960095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C60977-6E53-8C16-3049-294212103957}"/>
              </a:ext>
            </a:extLst>
          </p:cNvPr>
          <p:cNvSpPr/>
          <p:nvPr/>
        </p:nvSpPr>
        <p:spPr>
          <a:xfrm>
            <a:off x="360907" y="6460431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AFB67DB-06CB-2427-6231-8A9643D921CB}"/>
              </a:ext>
            </a:extLst>
          </p:cNvPr>
          <p:cNvSpPr/>
          <p:nvPr/>
        </p:nvSpPr>
        <p:spPr>
          <a:xfrm>
            <a:off x="360907" y="6897752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806C370-60FF-9F29-9D59-D41A73BD6C3F}"/>
              </a:ext>
            </a:extLst>
          </p:cNvPr>
          <p:cNvSpPr/>
          <p:nvPr/>
        </p:nvSpPr>
        <p:spPr>
          <a:xfrm>
            <a:off x="360907" y="7335073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072BF474-1BC5-3C77-51E6-D05E8701166A}"/>
              </a:ext>
            </a:extLst>
          </p:cNvPr>
          <p:cNvSpPr/>
          <p:nvPr/>
        </p:nvSpPr>
        <p:spPr>
          <a:xfrm>
            <a:off x="360907" y="7772394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095AAFC-94AF-2802-26D2-20DAD7997926}"/>
              </a:ext>
            </a:extLst>
          </p:cNvPr>
          <p:cNvCxnSpPr>
            <a:cxnSpLocks/>
          </p:cNvCxnSpPr>
          <p:nvPr/>
        </p:nvCxnSpPr>
        <p:spPr>
          <a:xfrm>
            <a:off x="691384" y="3197021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C2D20BAC-9F3D-6854-EFB8-BBC549BF2D5A}"/>
              </a:ext>
            </a:extLst>
          </p:cNvPr>
          <p:cNvCxnSpPr>
            <a:cxnSpLocks/>
          </p:cNvCxnSpPr>
          <p:nvPr/>
        </p:nvCxnSpPr>
        <p:spPr>
          <a:xfrm>
            <a:off x="2281645" y="3197021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DAABC3E-F520-908F-FAA0-BDA6D98999EF}"/>
              </a:ext>
            </a:extLst>
          </p:cNvPr>
          <p:cNvCxnSpPr>
            <a:cxnSpLocks/>
          </p:cNvCxnSpPr>
          <p:nvPr/>
        </p:nvCxnSpPr>
        <p:spPr>
          <a:xfrm>
            <a:off x="6058515" y="3197021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47BB3F25-2D8C-52F9-C3FE-44107DDE4817}"/>
              </a:ext>
            </a:extLst>
          </p:cNvPr>
          <p:cNvSpPr txBox="1"/>
          <p:nvPr/>
        </p:nvSpPr>
        <p:spPr>
          <a:xfrm>
            <a:off x="54866" y="2599618"/>
            <a:ext cx="8497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Completed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ED47F2B-F897-2473-7243-88CE429CE8D8}"/>
              </a:ext>
            </a:extLst>
          </p:cNvPr>
          <p:cNvSpPr txBox="1"/>
          <p:nvPr/>
        </p:nvSpPr>
        <p:spPr>
          <a:xfrm>
            <a:off x="964403" y="2605006"/>
            <a:ext cx="8497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Class: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D50DDB1-C1CF-DBC0-7074-1252077CDD0D}"/>
              </a:ext>
            </a:extLst>
          </p:cNvPr>
          <p:cNvSpPr txBox="1"/>
          <p:nvPr/>
        </p:nvSpPr>
        <p:spPr>
          <a:xfrm>
            <a:off x="3625191" y="2601808"/>
            <a:ext cx="9440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Assignment: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782E500-73A8-2F6B-8B9B-1DDCBB2596AE}"/>
              </a:ext>
            </a:extLst>
          </p:cNvPr>
          <p:cNvSpPr txBox="1"/>
          <p:nvPr/>
        </p:nvSpPr>
        <p:spPr>
          <a:xfrm>
            <a:off x="6335983" y="2599617"/>
            <a:ext cx="8497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Due Date: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CC6B2024-2C88-F6FC-92E9-5DAB89F874BA}"/>
              </a:ext>
            </a:extLst>
          </p:cNvPr>
          <p:cNvCxnSpPr>
            <a:cxnSpLocks/>
          </p:cNvCxnSpPr>
          <p:nvPr/>
        </p:nvCxnSpPr>
        <p:spPr>
          <a:xfrm>
            <a:off x="691384" y="3634342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CFCCC0A-0677-78A6-F792-D5B92FA8125E}"/>
              </a:ext>
            </a:extLst>
          </p:cNvPr>
          <p:cNvCxnSpPr>
            <a:cxnSpLocks/>
          </p:cNvCxnSpPr>
          <p:nvPr/>
        </p:nvCxnSpPr>
        <p:spPr>
          <a:xfrm>
            <a:off x="2281645" y="3634342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96D5814-5C2E-8368-AC89-4E5DB3B8C4F1}"/>
              </a:ext>
            </a:extLst>
          </p:cNvPr>
          <p:cNvCxnSpPr>
            <a:cxnSpLocks/>
          </p:cNvCxnSpPr>
          <p:nvPr/>
        </p:nvCxnSpPr>
        <p:spPr>
          <a:xfrm>
            <a:off x="6058515" y="3634342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8DE55184-45B6-314A-61A4-6E227DDE1220}"/>
              </a:ext>
            </a:extLst>
          </p:cNvPr>
          <p:cNvCxnSpPr>
            <a:cxnSpLocks/>
          </p:cNvCxnSpPr>
          <p:nvPr/>
        </p:nvCxnSpPr>
        <p:spPr>
          <a:xfrm>
            <a:off x="691384" y="4071663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0E28A57-FE7A-F8A3-6450-5A457107A2F3}"/>
              </a:ext>
            </a:extLst>
          </p:cNvPr>
          <p:cNvCxnSpPr>
            <a:cxnSpLocks/>
          </p:cNvCxnSpPr>
          <p:nvPr/>
        </p:nvCxnSpPr>
        <p:spPr>
          <a:xfrm>
            <a:off x="2281645" y="4071663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26E8314-99A5-C205-6A9C-CFE11C8C9E0B}"/>
              </a:ext>
            </a:extLst>
          </p:cNvPr>
          <p:cNvCxnSpPr>
            <a:cxnSpLocks/>
          </p:cNvCxnSpPr>
          <p:nvPr/>
        </p:nvCxnSpPr>
        <p:spPr>
          <a:xfrm>
            <a:off x="6058515" y="4071663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99EAEB18-3293-927D-2695-9FB58FFA1C89}"/>
              </a:ext>
            </a:extLst>
          </p:cNvPr>
          <p:cNvCxnSpPr>
            <a:cxnSpLocks/>
          </p:cNvCxnSpPr>
          <p:nvPr/>
        </p:nvCxnSpPr>
        <p:spPr>
          <a:xfrm>
            <a:off x="691384" y="4508984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B3F2964D-5F46-3C36-15C8-42EF4C0B129A}"/>
              </a:ext>
            </a:extLst>
          </p:cNvPr>
          <p:cNvCxnSpPr>
            <a:cxnSpLocks/>
          </p:cNvCxnSpPr>
          <p:nvPr/>
        </p:nvCxnSpPr>
        <p:spPr>
          <a:xfrm>
            <a:off x="2281645" y="4508984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C25CD745-1DC9-B8AB-61C4-437F8F0EB548}"/>
              </a:ext>
            </a:extLst>
          </p:cNvPr>
          <p:cNvCxnSpPr>
            <a:cxnSpLocks/>
          </p:cNvCxnSpPr>
          <p:nvPr/>
        </p:nvCxnSpPr>
        <p:spPr>
          <a:xfrm>
            <a:off x="6058515" y="4508984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EBD585F-6540-9ED1-1DB2-121D59DEADC7}"/>
              </a:ext>
            </a:extLst>
          </p:cNvPr>
          <p:cNvCxnSpPr>
            <a:cxnSpLocks/>
          </p:cNvCxnSpPr>
          <p:nvPr/>
        </p:nvCxnSpPr>
        <p:spPr>
          <a:xfrm>
            <a:off x="691384" y="4946305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62426DA3-8FB9-6688-29F7-209876382776}"/>
              </a:ext>
            </a:extLst>
          </p:cNvPr>
          <p:cNvCxnSpPr>
            <a:cxnSpLocks/>
          </p:cNvCxnSpPr>
          <p:nvPr/>
        </p:nvCxnSpPr>
        <p:spPr>
          <a:xfrm>
            <a:off x="2281645" y="4946305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79C0EB0-046E-A5C7-4F8F-B74F278094D6}"/>
              </a:ext>
            </a:extLst>
          </p:cNvPr>
          <p:cNvCxnSpPr>
            <a:cxnSpLocks/>
          </p:cNvCxnSpPr>
          <p:nvPr/>
        </p:nvCxnSpPr>
        <p:spPr>
          <a:xfrm>
            <a:off x="6058515" y="4946305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59D035C-14CB-575E-1A6B-B54AD8764B9B}"/>
              </a:ext>
            </a:extLst>
          </p:cNvPr>
          <p:cNvCxnSpPr>
            <a:cxnSpLocks/>
          </p:cNvCxnSpPr>
          <p:nvPr/>
        </p:nvCxnSpPr>
        <p:spPr>
          <a:xfrm>
            <a:off x="691384" y="5383626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E083AFB-6864-42AD-9A89-930AE4E88300}"/>
              </a:ext>
            </a:extLst>
          </p:cNvPr>
          <p:cNvCxnSpPr>
            <a:cxnSpLocks/>
          </p:cNvCxnSpPr>
          <p:nvPr/>
        </p:nvCxnSpPr>
        <p:spPr>
          <a:xfrm>
            <a:off x="2281645" y="5383626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1877389A-E3D8-CEA7-15CF-18887038DDDF}"/>
              </a:ext>
            </a:extLst>
          </p:cNvPr>
          <p:cNvCxnSpPr>
            <a:cxnSpLocks/>
          </p:cNvCxnSpPr>
          <p:nvPr/>
        </p:nvCxnSpPr>
        <p:spPr>
          <a:xfrm>
            <a:off x="6058515" y="5383626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BFE7835-FC86-6929-65CA-992EC0925CC6}"/>
              </a:ext>
            </a:extLst>
          </p:cNvPr>
          <p:cNvCxnSpPr>
            <a:cxnSpLocks/>
          </p:cNvCxnSpPr>
          <p:nvPr/>
        </p:nvCxnSpPr>
        <p:spPr>
          <a:xfrm>
            <a:off x="691384" y="5820947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E401DF4-9D76-C3AC-7012-85F69FEADEED}"/>
              </a:ext>
            </a:extLst>
          </p:cNvPr>
          <p:cNvCxnSpPr>
            <a:cxnSpLocks/>
          </p:cNvCxnSpPr>
          <p:nvPr/>
        </p:nvCxnSpPr>
        <p:spPr>
          <a:xfrm>
            <a:off x="2281645" y="5820947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1C1F2A9-45E6-4642-CE44-DE8355575E30}"/>
              </a:ext>
            </a:extLst>
          </p:cNvPr>
          <p:cNvCxnSpPr>
            <a:cxnSpLocks/>
          </p:cNvCxnSpPr>
          <p:nvPr/>
        </p:nvCxnSpPr>
        <p:spPr>
          <a:xfrm>
            <a:off x="6058515" y="5820947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D583A65-F5FA-2599-D826-D88BDF907D7B}"/>
              </a:ext>
            </a:extLst>
          </p:cNvPr>
          <p:cNvCxnSpPr>
            <a:cxnSpLocks/>
          </p:cNvCxnSpPr>
          <p:nvPr/>
        </p:nvCxnSpPr>
        <p:spPr>
          <a:xfrm>
            <a:off x="691384" y="6258268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E0593F36-EECF-605C-DB23-4D1EA17D98BB}"/>
              </a:ext>
            </a:extLst>
          </p:cNvPr>
          <p:cNvCxnSpPr>
            <a:cxnSpLocks/>
          </p:cNvCxnSpPr>
          <p:nvPr/>
        </p:nvCxnSpPr>
        <p:spPr>
          <a:xfrm>
            <a:off x="2281645" y="6258268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39EB77F3-B9A2-5E39-F421-BA67E8C31E13}"/>
              </a:ext>
            </a:extLst>
          </p:cNvPr>
          <p:cNvCxnSpPr>
            <a:cxnSpLocks/>
          </p:cNvCxnSpPr>
          <p:nvPr/>
        </p:nvCxnSpPr>
        <p:spPr>
          <a:xfrm>
            <a:off x="6058515" y="6258268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31DAB3A-2907-9EEC-9405-E59C6B0940A4}"/>
              </a:ext>
            </a:extLst>
          </p:cNvPr>
          <p:cNvCxnSpPr>
            <a:cxnSpLocks/>
          </p:cNvCxnSpPr>
          <p:nvPr/>
        </p:nvCxnSpPr>
        <p:spPr>
          <a:xfrm>
            <a:off x="691384" y="6695589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E073525-D116-7E80-26A4-7CBC2F7A6F59}"/>
              </a:ext>
            </a:extLst>
          </p:cNvPr>
          <p:cNvCxnSpPr>
            <a:cxnSpLocks/>
          </p:cNvCxnSpPr>
          <p:nvPr/>
        </p:nvCxnSpPr>
        <p:spPr>
          <a:xfrm>
            <a:off x="2281645" y="6695589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BBABDC94-6B60-1B48-C443-ACC914F313D6}"/>
              </a:ext>
            </a:extLst>
          </p:cNvPr>
          <p:cNvCxnSpPr>
            <a:cxnSpLocks/>
          </p:cNvCxnSpPr>
          <p:nvPr/>
        </p:nvCxnSpPr>
        <p:spPr>
          <a:xfrm>
            <a:off x="6058515" y="6695589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F61A60BF-E920-C2E1-D004-68C2F494E4BF}"/>
              </a:ext>
            </a:extLst>
          </p:cNvPr>
          <p:cNvCxnSpPr>
            <a:cxnSpLocks/>
          </p:cNvCxnSpPr>
          <p:nvPr/>
        </p:nvCxnSpPr>
        <p:spPr>
          <a:xfrm>
            <a:off x="691384" y="7132910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AE6265A7-FCBE-DF95-B0A7-1C30DC1BB975}"/>
              </a:ext>
            </a:extLst>
          </p:cNvPr>
          <p:cNvCxnSpPr>
            <a:cxnSpLocks/>
          </p:cNvCxnSpPr>
          <p:nvPr/>
        </p:nvCxnSpPr>
        <p:spPr>
          <a:xfrm>
            <a:off x="2281645" y="7132910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964132DB-2306-1AF9-9188-D6D7EC25D8C8}"/>
              </a:ext>
            </a:extLst>
          </p:cNvPr>
          <p:cNvCxnSpPr>
            <a:cxnSpLocks/>
          </p:cNvCxnSpPr>
          <p:nvPr/>
        </p:nvCxnSpPr>
        <p:spPr>
          <a:xfrm>
            <a:off x="6058515" y="7132910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7A7FB134-F568-8336-7E81-0B2FE6577E5D}"/>
              </a:ext>
            </a:extLst>
          </p:cNvPr>
          <p:cNvCxnSpPr>
            <a:cxnSpLocks/>
          </p:cNvCxnSpPr>
          <p:nvPr/>
        </p:nvCxnSpPr>
        <p:spPr>
          <a:xfrm>
            <a:off x="691384" y="7570231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67EA82D-D9D3-2810-DC34-4C6405A61A5A}"/>
              </a:ext>
            </a:extLst>
          </p:cNvPr>
          <p:cNvCxnSpPr>
            <a:cxnSpLocks/>
          </p:cNvCxnSpPr>
          <p:nvPr/>
        </p:nvCxnSpPr>
        <p:spPr>
          <a:xfrm>
            <a:off x="2281645" y="7570231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8B47EF0-2393-521B-9454-C7FCCE8B064E}"/>
              </a:ext>
            </a:extLst>
          </p:cNvPr>
          <p:cNvCxnSpPr>
            <a:cxnSpLocks/>
          </p:cNvCxnSpPr>
          <p:nvPr/>
        </p:nvCxnSpPr>
        <p:spPr>
          <a:xfrm>
            <a:off x="6058515" y="7570231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50F83403-50FD-8135-36B8-998377597A56}"/>
              </a:ext>
            </a:extLst>
          </p:cNvPr>
          <p:cNvCxnSpPr>
            <a:cxnSpLocks/>
          </p:cNvCxnSpPr>
          <p:nvPr/>
        </p:nvCxnSpPr>
        <p:spPr>
          <a:xfrm>
            <a:off x="691384" y="8007552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E41C473D-C083-E57C-9E75-EECC600DE692}"/>
              </a:ext>
            </a:extLst>
          </p:cNvPr>
          <p:cNvCxnSpPr>
            <a:cxnSpLocks/>
          </p:cNvCxnSpPr>
          <p:nvPr/>
        </p:nvCxnSpPr>
        <p:spPr>
          <a:xfrm>
            <a:off x="2281645" y="8007552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C9F0F27D-1464-3480-6F0D-1EFBF0E41430}"/>
              </a:ext>
            </a:extLst>
          </p:cNvPr>
          <p:cNvCxnSpPr>
            <a:cxnSpLocks/>
          </p:cNvCxnSpPr>
          <p:nvPr/>
        </p:nvCxnSpPr>
        <p:spPr>
          <a:xfrm>
            <a:off x="6058515" y="8007552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30664B14-01E2-0834-7277-C4662D5B6DF3}"/>
              </a:ext>
            </a:extLst>
          </p:cNvPr>
          <p:cNvSpPr/>
          <p:nvPr/>
        </p:nvSpPr>
        <p:spPr>
          <a:xfrm>
            <a:off x="360907" y="8209715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29CED7-51C7-5A59-2B39-5FEA9D733150}"/>
              </a:ext>
            </a:extLst>
          </p:cNvPr>
          <p:cNvSpPr/>
          <p:nvPr/>
        </p:nvSpPr>
        <p:spPr>
          <a:xfrm>
            <a:off x="360907" y="8647036"/>
            <a:ext cx="237712" cy="2650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ACE8FA3-16F4-2F50-5CBD-4DF8AAA6B3AF}"/>
              </a:ext>
            </a:extLst>
          </p:cNvPr>
          <p:cNvCxnSpPr>
            <a:cxnSpLocks/>
          </p:cNvCxnSpPr>
          <p:nvPr/>
        </p:nvCxnSpPr>
        <p:spPr>
          <a:xfrm>
            <a:off x="691384" y="8444873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83B0016-B086-523D-E23A-01806E925BC9}"/>
              </a:ext>
            </a:extLst>
          </p:cNvPr>
          <p:cNvCxnSpPr>
            <a:cxnSpLocks/>
          </p:cNvCxnSpPr>
          <p:nvPr/>
        </p:nvCxnSpPr>
        <p:spPr>
          <a:xfrm>
            <a:off x="2281645" y="8444873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F999FF46-B888-12D6-3777-1715C0879E36}"/>
              </a:ext>
            </a:extLst>
          </p:cNvPr>
          <p:cNvCxnSpPr>
            <a:cxnSpLocks/>
          </p:cNvCxnSpPr>
          <p:nvPr/>
        </p:nvCxnSpPr>
        <p:spPr>
          <a:xfrm>
            <a:off x="6058515" y="8444873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3C32F5A1-E06F-BDDF-37B1-855ADD9936E0}"/>
              </a:ext>
            </a:extLst>
          </p:cNvPr>
          <p:cNvCxnSpPr>
            <a:cxnSpLocks/>
          </p:cNvCxnSpPr>
          <p:nvPr/>
        </p:nvCxnSpPr>
        <p:spPr>
          <a:xfrm>
            <a:off x="691384" y="8882194"/>
            <a:ext cx="1395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FB477CB7-FDE3-A6B0-4FA5-6085C3D93663}"/>
              </a:ext>
            </a:extLst>
          </p:cNvPr>
          <p:cNvCxnSpPr>
            <a:cxnSpLocks/>
          </p:cNvCxnSpPr>
          <p:nvPr/>
        </p:nvCxnSpPr>
        <p:spPr>
          <a:xfrm>
            <a:off x="2281645" y="8882194"/>
            <a:ext cx="36310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B43AE46-4935-76D2-6852-2DA9F54EAF90}"/>
              </a:ext>
            </a:extLst>
          </p:cNvPr>
          <p:cNvCxnSpPr>
            <a:cxnSpLocks/>
          </p:cNvCxnSpPr>
          <p:nvPr/>
        </p:nvCxnSpPr>
        <p:spPr>
          <a:xfrm>
            <a:off x="6058515" y="8882194"/>
            <a:ext cx="140473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>
            <a:extLst>
              <a:ext uri="{FF2B5EF4-FFF2-40B4-BE49-F238E27FC236}">
                <a16:creationId xmlns:a16="http://schemas.microsoft.com/office/drawing/2014/main" id="{FCA3120C-DE8A-1120-6FAE-B3EEB35CC501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63574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61</Words>
  <Application>Microsoft Office PowerPoint</Application>
  <PresentationFormat>Custom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2025-10-01T16:47:47Z</dcterms:modified>
</cp:coreProperties>
</file>